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2"/>
  </p:notesMasterIdLst>
  <p:sldIdLst>
    <p:sldId id="257" r:id="rId2"/>
    <p:sldId id="270" r:id="rId3"/>
    <p:sldId id="271" r:id="rId4"/>
    <p:sldId id="259" r:id="rId5"/>
    <p:sldId id="262" r:id="rId6"/>
    <p:sldId id="263" r:id="rId7"/>
    <p:sldId id="266" r:id="rId8"/>
    <p:sldId id="265" r:id="rId9"/>
    <p:sldId id="268" r:id="rId10"/>
    <p:sldId id="272" r:id="rId11"/>
  </p:sldIdLst>
  <p:sldSz cx="9691688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/>
    <p:restoredTop sz="74795"/>
  </p:normalViewPr>
  <p:slideViewPr>
    <p:cSldViewPr snapToGrid="0">
      <p:cViewPr varScale="1">
        <p:scale>
          <a:sx n="79" d="100"/>
          <a:sy n="79" d="100"/>
        </p:scale>
        <p:origin x="2648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AD23A-1047-694E-8476-F0948D162AA3}" type="datetimeFigureOut">
              <a:rPr lang="en-NL" smtClean="0"/>
              <a:t>13/03/2026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1630A-3522-5F43-9871-C095388AB09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66058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Waarom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nu?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Zorg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ondersteuning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steeds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elkaar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verweven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Cliënten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bewegen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door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verschillende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domeinen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van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Wmo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Wlz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Jeugdwet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onderwijs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maar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bewegen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mee.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Daardoor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moeten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steeds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opnieuw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verhaal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kwijt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administratie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ontstaan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 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vertragingen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noodzaak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veranderen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groeit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Gemeenten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zorgkantoren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aanbieders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ervaren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dagelijks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gevolgen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gefragmenteerde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informatievoorziening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Personeelstekorten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oplopende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wachtlijsten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stijgende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administratieve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duidelijk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slimmer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samen-gewerkt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netwerkmodel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biedt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daarvoor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oplossing.Het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vervangt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estafettemodel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waarin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gegevens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hand tot hand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stokje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plaats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daarvan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veilige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infrastructuur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waarin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gegevens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blijven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nodig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toestemming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gedeeld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nodig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heeft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1630A-3522-5F43-9871-C095388AB090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68670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noodzaak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verandering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zorg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ondersteuningsstelsel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afgebakend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Cliënten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hebben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de loop van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tegelijk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meerdere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domeinen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zoals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Wmo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Jeugdwet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Wlz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terwijlgegevens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meebewegen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Dat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leidt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vertraging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frustratie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onnodige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Daarom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voorstel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 brede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overgang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het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huidige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estafettemodel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netwerkmodel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gegevensuitwisseling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waarin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gegevens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veilig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actueel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domeinoverstijgend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beschikbaar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zijn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praktijk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vandaag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Een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cliënt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(of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vertegenwoordiger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elke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aanvraag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dezelfde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opnieuw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aanleveren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Gemeenten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zorgkantoren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aanbieders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elkaars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gegevens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Professionals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besteden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administratie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gevolgen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zijn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zichtbaar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wachttijden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hogere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werkdruk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minder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zorg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NL" dirty="0"/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 estafette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naar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netwerk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huidige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situatie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stap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stap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doorgegeven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berichten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overdrachten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Excel-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lijsten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Elke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overdracht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vergroot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het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netwerkmodel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blijven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gegevens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één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Data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toestemming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 basis van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autorisatie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veilig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geraadpleegd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door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nodig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heeft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1630A-3522-5F43-9871-C095388AB090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11301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netwerkmodel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verbindt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Wlz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Wmo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Jeugdwet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manier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logisch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cliënten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werkbaar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zorg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)professionals.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Daardoor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ontstaat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één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gezamenlijk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beeld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cliënt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soepel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aanvraag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zorg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ondersteuning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1630A-3522-5F43-9871-C095388AB090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52594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Voordelen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cliënten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Geen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herhaling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informatie-uitvraag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elke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aanvraag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Meer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overzicht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persoonlijke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gezondheidsomgeving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(PGO).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Minder stress,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regie.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Snellere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inzet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zorg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ondersteuning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met minder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1630A-3522-5F43-9871-C095388AB090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15095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Voordelen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In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één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oogopslag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cliënt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in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zorg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Makkelijker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afstemmen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collega’s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andere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domeinen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Minder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administratieve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contact.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1630A-3522-5F43-9871-C095388AB090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99106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Voordelen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gemeenten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zorgkantoren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Actueel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inzicht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recht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heeft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zorg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welk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domein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Direct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inzicht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of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cliënt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domein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zorg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ondersteuning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ontvangt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Betere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basis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beleidskeuzes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verantwoording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1630A-3522-5F43-9871-C095388AB090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08675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Voordelen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beleidsmakers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Beter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zicht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praktijk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gegevens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effectmeting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beleid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realistischer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1630A-3522-5F43-9871-C095388AB090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51931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Voordelen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softwareleveranciers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Eén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heldere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domeinonafhankelijke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standaarden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Aansluiting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generieke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het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ministerie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VWS.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Meer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uniformiteit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toekomstbestendigheid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1630A-3522-5F43-9871-C095388AB090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67010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Voordelen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softwareleveranciers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Eén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heldere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domeinonafhankelijke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standaarden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Aansluiting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generieke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het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ministerie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VWS.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Meer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uniformiteit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toekomstbestendigheid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1630A-3522-5F43-9871-C095388AB090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6972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877" y="1122363"/>
            <a:ext cx="823793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1461" y="3602038"/>
            <a:ext cx="7268766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1020-EE0A-B54A-8038-BB94297B0A1F}" type="datetimeFigureOut">
              <a:rPr lang="en-NL" smtClean="0"/>
              <a:t>13/03/2026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027F-7E86-324C-879E-AAA77EAE6B9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8240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1020-EE0A-B54A-8038-BB94297B0A1F}" type="datetimeFigureOut">
              <a:rPr lang="en-NL" smtClean="0"/>
              <a:t>13/03/2026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027F-7E86-324C-879E-AAA77EAE6B9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3320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5615" y="365125"/>
            <a:ext cx="208977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6304" y="365125"/>
            <a:ext cx="614816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1020-EE0A-B54A-8038-BB94297B0A1F}" type="datetimeFigureOut">
              <a:rPr lang="en-NL" smtClean="0"/>
              <a:t>13/03/2026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027F-7E86-324C-879E-AAA77EAE6B9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79749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1020-EE0A-B54A-8038-BB94297B0A1F}" type="datetimeFigureOut">
              <a:rPr lang="en-NL" smtClean="0"/>
              <a:t>13/03/2026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027F-7E86-324C-879E-AAA77EAE6B9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94585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256" y="1709740"/>
            <a:ext cx="835908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256" y="4589465"/>
            <a:ext cx="835908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1020-EE0A-B54A-8038-BB94297B0A1F}" type="datetimeFigureOut">
              <a:rPr lang="en-NL" smtClean="0"/>
              <a:t>13/03/2026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027F-7E86-324C-879E-AAA77EAE6B9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69034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6304" y="1825625"/>
            <a:ext cx="4118967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6417" y="1825625"/>
            <a:ext cx="4118967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1020-EE0A-B54A-8038-BB94297B0A1F}" type="datetimeFigureOut">
              <a:rPr lang="en-NL" smtClean="0"/>
              <a:t>13/03/2026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027F-7E86-324C-879E-AAA77EAE6B9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80966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66" y="365127"/>
            <a:ext cx="8359081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67" y="1681163"/>
            <a:ext cx="41000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567" y="2505075"/>
            <a:ext cx="410003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6417" y="1681163"/>
            <a:ext cx="412023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06417" y="2505075"/>
            <a:ext cx="412023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1020-EE0A-B54A-8038-BB94297B0A1F}" type="datetimeFigureOut">
              <a:rPr lang="en-NL" smtClean="0"/>
              <a:t>13/03/2026</a:t>
            </a:fld>
            <a:endParaRPr lang="en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027F-7E86-324C-879E-AAA77EAE6B9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92655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1020-EE0A-B54A-8038-BB94297B0A1F}" type="datetimeFigureOut">
              <a:rPr lang="en-NL" smtClean="0"/>
              <a:t>13/03/2026</a:t>
            </a:fld>
            <a:endParaRPr lang="en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027F-7E86-324C-879E-AAA77EAE6B9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73598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1020-EE0A-B54A-8038-BB94297B0A1F}" type="datetimeFigureOut">
              <a:rPr lang="en-NL" smtClean="0"/>
              <a:t>13/03/2026</a:t>
            </a:fld>
            <a:endParaRPr lang="en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027F-7E86-324C-879E-AAA77EAE6B9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25038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66" y="457200"/>
            <a:ext cx="312582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230" y="987427"/>
            <a:ext cx="490641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7566" y="2057400"/>
            <a:ext cx="312582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1020-EE0A-B54A-8038-BB94297B0A1F}" type="datetimeFigureOut">
              <a:rPr lang="en-NL" smtClean="0"/>
              <a:t>13/03/2026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027F-7E86-324C-879E-AAA77EAE6B9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16220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66" y="457200"/>
            <a:ext cx="312582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20230" y="987427"/>
            <a:ext cx="490641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7566" y="2057400"/>
            <a:ext cx="312582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1020-EE0A-B54A-8038-BB94297B0A1F}" type="datetimeFigureOut">
              <a:rPr lang="en-NL" smtClean="0"/>
              <a:t>13/03/2026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027F-7E86-324C-879E-AAA77EAE6B9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17387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6304" y="365127"/>
            <a:ext cx="83590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304" y="1825625"/>
            <a:ext cx="835908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6303" y="6356352"/>
            <a:ext cx="21806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61020-EE0A-B54A-8038-BB94297B0A1F}" type="datetimeFigureOut">
              <a:rPr lang="en-NL" smtClean="0"/>
              <a:t>13/03/2026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0372" y="6356352"/>
            <a:ext cx="3270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44755" y="6356352"/>
            <a:ext cx="21806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5027F-7E86-324C-879E-AAA77EAE6B9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7729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379147-E90C-2569-9343-DBE97C11C3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" r="7"/>
          <a:stretch/>
        </p:blipFill>
        <p:spPr>
          <a:xfrm>
            <a:off x="-5854" y="0"/>
            <a:ext cx="9702294" cy="68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4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9E7C7-CD86-9AC7-54CD-87AAFC189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AC1E61-1269-B8A0-446B-D33F21BBDA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" r="7"/>
          <a:stretch/>
        </p:blipFill>
        <p:spPr>
          <a:xfrm>
            <a:off x="-4153" y="3"/>
            <a:ext cx="9698920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96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1143BB-C627-1A45-524E-79ED23FC11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" r="7"/>
          <a:stretch/>
        </p:blipFill>
        <p:spPr>
          <a:xfrm>
            <a:off x="-4153" y="3"/>
            <a:ext cx="9698853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70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B8DBB-8ACB-91ED-F694-0D7DE94D6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B29F48-8234-7274-756B-A07E611BD5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" r="7"/>
          <a:stretch/>
        </p:blipFill>
        <p:spPr>
          <a:xfrm>
            <a:off x="-4153" y="3"/>
            <a:ext cx="9698853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08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E61BD1-E305-CAFF-44FD-1F327038E4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" r="7"/>
          <a:stretch/>
        </p:blipFill>
        <p:spPr>
          <a:xfrm>
            <a:off x="-4154" y="3"/>
            <a:ext cx="9698854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14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96DAD0-0E0F-F517-D483-382EA774B8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" r="6"/>
          <a:stretch/>
        </p:blipFill>
        <p:spPr>
          <a:xfrm>
            <a:off x="-4153" y="3"/>
            <a:ext cx="9698987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44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07D894-82B2-9F71-7DC8-0ACBA4B58D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" r="7"/>
          <a:stretch/>
        </p:blipFill>
        <p:spPr>
          <a:xfrm>
            <a:off x="-4153" y="3"/>
            <a:ext cx="9698853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84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8609A6-C076-A766-B323-12EF882324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" r="7"/>
          <a:stretch/>
        </p:blipFill>
        <p:spPr>
          <a:xfrm>
            <a:off x="-4154" y="3"/>
            <a:ext cx="9698854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97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46802-877D-90C6-B360-7E7B5AB3E9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4153" y="3"/>
            <a:ext cx="9699994" cy="68579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39039D-75EB-BCD7-0F59-DA1A6B7F71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" r="7"/>
          <a:stretch/>
        </p:blipFill>
        <p:spPr>
          <a:xfrm>
            <a:off x="-4153" y="2"/>
            <a:ext cx="9698853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04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46802-877D-90C6-B360-7E7B5AB3E9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" r="7"/>
          <a:stretch/>
        </p:blipFill>
        <p:spPr>
          <a:xfrm>
            <a:off x="-4153" y="3"/>
            <a:ext cx="9698853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51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268</TotalTime>
  <Words>603</Words>
  <Application>Microsoft Macintosh PowerPoint</Application>
  <PresentationFormat>Custom</PresentationFormat>
  <Paragraphs>53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Herman Weeda</dc:creator>
  <cp:lastModifiedBy>Herman Weeda</cp:lastModifiedBy>
  <cp:revision>15</cp:revision>
  <dcterms:created xsi:type="dcterms:W3CDTF">2022-09-09T08:01:24Z</dcterms:created>
  <dcterms:modified xsi:type="dcterms:W3CDTF">2026-03-13T09:12:14Z</dcterms:modified>
</cp:coreProperties>
</file>