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1" r:id="rId6"/>
    <p:sldId id="259" r:id="rId7"/>
    <p:sldId id="284" r:id="rId8"/>
    <p:sldId id="285" r:id="rId9"/>
    <p:sldId id="260" r:id="rId10"/>
    <p:sldId id="261" r:id="rId11"/>
    <p:sldId id="262" r:id="rId12"/>
    <p:sldId id="272" r:id="rId13"/>
    <p:sldId id="266" r:id="rId14"/>
    <p:sldId id="269" r:id="rId15"/>
    <p:sldId id="270" r:id="rId16"/>
    <p:sldId id="275" r:id="rId17"/>
    <p:sldId id="276" r:id="rId18"/>
    <p:sldId id="277" r:id="rId19"/>
    <p:sldId id="273" r:id="rId20"/>
    <p:sldId id="267" r:id="rId21"/>
    <p:sldId id="280" r:id="rId22"/>
    <p:sldId id="268" r:id="rId23"/>
    <p:sldId id="278" r:id="rId24"/>
    <p:sldId id="279" r:id="rId25"/>
    <p:sldId id="274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verall" id="{376DB1FC-F1BA-4A7F-8303-9989C74E7A63}">
          <p14:sldIdLst>
            <p14:sldId id="256"/>
          </p14:sldIdLst>
        </p14:section>
        <p14:section name="Informatiecategorieën" id="{429B4916-291F-45AC-9CF8-29A50354262A}">
          <p14:sldIdLst>
            <p14:sldId id="271"/>
            <p14:sldId id="259"/>
            <p14:sldId id="284"/>
            <p14:sldId id="285"/>
            <p14:sldId id="260"/>
            <p14:sldId id="261"/>
            <p14:sldId id="262"/>
          </p14:sldIdLst>
        </p14:section>
        <p14:section name="Frequenties" id="{98841E8C-7E0F-47B4-961B-F4475C2FBA54}">
          <p14:sldIdLst>
            <p14:sldId id="272"/>
            <p14:sldId id="266"/>
            <p14:sldId id="269"/>
            <p14:sldId id="270"/>
            <p14:sldId id="275"/>
            <p14:sldId id="276"/>
            <p14:sldId id="277"/>
          </p14:sldIdLst>
        </p14:section>
        <p14:section name="Communicatiemethode" id="{DEB2559C-CA20-446B-B05B-00D416B0B428}">
          <p14:sldIdLst>
            <p14:sldId id="273"/>
            <p14:sldId id="267"/>
            <p14:sldId id="280"/>
            <p14:sldId id="268"/>
            <p14:sldId id="278"/>
            <p14:sldId id="279"/>
          </p14:sldIdLst>
        </p14:section>
        <p14:section name="Structuur" id="{43576864-635C-496E-82C5-A625E7E921F2}">
          <p14:sldIdLst>
            <p14:sldId id="274"/>
            <p14:sldId id="281"/>
            <p14:sldId id="282"/>
            <p14:sldId id="2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2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53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B1A11-9CA3-27B9-2F0B-78D35CE809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60EE8C-9A23-62CF-7A25-57DB4D088D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06AA5C-54F5-F980-C648-BF617B180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D3B10-2747-41FB-877B-50F48A0C31D8}" type="datetimeFigureOut">
              <a:rPr lang="nl-NL" smtClean="0"/>
              <a:t>23-01-2025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A15C5-EDC7-1A7E-9D5D-E670F9C9F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C55966-1210-C566-DA05-AD9E7A781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27A7B-7AFF-4CCE-969A-97132E6494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88265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2758F-B088-3D33-3D73-801D53DFB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6390F1-8A8A-076C-D748-C2F85B950B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BA3B51-1991-6CF6-C465-9524A0AE2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D3B10-2747-41FB-877B-50F48A0C31D8}" type="datetimeFigureOut">
              <a:rPr lang="nl-NL" smtClean="0"/>
              <a:t>23-01-2025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1DF45-C6B6-741E-94D5-8B3D1A35D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F1C36D-3A26-1896-D3E0-72ACB0DED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27A7B-7AFF-4CCE-969A-97132E6494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3928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35000C-E3B1-2890-6B1D-0D19C5706D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A9072A-7691-4698-D45B-2BB8CCEADF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4B446-0F12-0ABC-BD76-863120DDD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D3B10-2747-41FB-877B-50F48A0C31D8}" type="datetimeFigureOut">
              <a:rPr lang="nl-NL" smtClean="0"/>
              <a:t>23-01-2025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9FC7A-5B92-892E-4D4C-19EF8B0B2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2C28E4-5BE2-C046-0C6F-50393E687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27A7B-7AFF-4CCE-969A-97132E6494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7885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5A0B7-66AE-BAA4-81EA-2473ED83A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B7923-657D-B336-95B8-405A71D6A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64934C-1834-5A33-924B-1224EBC98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D3B10-2747-41FB-877B-50F48A0C31D8}" type="datetimeFigureOut">
              <a:rPr lang="nl-NL" smtClean="0"/>
              <a:t>23-01-2025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750A3-4EEC-E994-273D-EBF93BAE3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B0F385-B73B-85BF-58E3-B96416DBE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27A7B-7AFF-4CCE-969A-97132E6494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2053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38190-DAEC-B1D4-B8E3-3B0AE1D77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E7D58-62C7-9D52-C9B6-2E221BE129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948CC9-D7E4-207C-D863-D47C287ED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D3B10-2747-41FB-877B-50F48A0C31D8}" type="datetimeFigureOut">
              <a:rPr lang="nl-NL" smtClean="0"/>
              <a:t>23-01-2025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3288C-2D9B-E702-AB0E-6A9E761BD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08A4A-A874-A166-F5CA-2BF7B0359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27A7B-7AFF-4CCE-969A-97132E6494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8726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EBA4F-9CA8-601A-9467-D0F42A21B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0244A-FB30-CA25-62E7-31DF9C7A0C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E128FF-D73D-2F88-994E-601A963216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C649B4-9F32-CE7B-0060-9B76F3DCA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D3B10-2747-41FB-877B-50F48A0C31D8}" type="datetimeFigureOut">
              <a:rPr lang="nl-NL" smtClean="0"/>
              <a:t>23-01-2025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320875-8620-869D-5DD5-DB3FE0EE6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A7F595-EF34-E910-53F4-A52F4CE7C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27A7B-7AFF-4CCE-969A-97132E6494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338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F658F-733D-1612-7413-685000D6A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03F879-C2A0-8CDA-EE7F-B83B4F014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8E086D-8E73-F511-2F8C-534C846B5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DD3669-EB3A-4CD6-E287-030B1F7FD8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B54F00-A436-037D-B201-D7EBCF0270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C859C3-4759-9E9B-82D5-B10A83DB5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D3B10-2747-41FB-877B-50F48A0C31D8}" type="datetimeFigureOut">
              <a:rPr lang="nl-NL" smtClean="0"/>
              <a:t>23-01-2025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C6B61B-E2C4-8F59-8010-171326582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CEADCB-570F-2BA3-FCDC-F8FA74410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27A7B-7AFF-4CCE-969A-97132E6494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6627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3C4CF-ECF3-3EE6-6F07-114EE73FD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7BFA27-C7FF-02FA-8584-74E436F9C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D3B10-2747-41FB-877B-50F48A0C31D8}" type="datetimeFigureOut">
              <a:rPr lang="nl-NL" smtClean="0"/>
              <a:t>23-01-2025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26D91F-A523-7041-93D5-DB45D7735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63BD24-161E-F1C1-F075-543645EB6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27A7B-7AFF-4CCE-969A-97132E6494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7137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AE5F6F-6278-3F8D-0F84-B712BEB46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D3B10-2747-41FB-877B-50F48A0C31D8}" type="datetimeFigureOut">
              <a:rPr lang="nl-NL" smtClean="0"/>
              <a:t>23-01-2025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B07CCE-E17C-8B62-9AFF-7D383968C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D25DCF-7856-D87D-0D91-1059D484A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27A7B-7AFF-4CCE-969A-97132E6494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4051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1CDE5-36E1-6DCF-56A7-D208DD6DE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C2A6B-FEF0-CD7A-D7B2-8234EE938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E412EC-E335-3252-B5DA-53870DF1F2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49DD99-80D7-DE24-586C-DB4A582B2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D3B10-2747-41FB-877B-50F48A0C31D8}" type="datetimeFigureOut">
              <a:rPr lang="nl-NL" smtClean="0"/>
              <a:t>23-01-2025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83597C-EC02-E12E-84DC-CF3D2A5D1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82D1B5-6937-A2EF-B9F3-F20288EAC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27A7B-7AFF-4CCE-969A-97132E6494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6437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6A7CF-EBDB-6761-5D3B-03AA49EB5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CCCEDF-8959-A230-EB60-D17DBE9678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BBAAA5-B063-0937-3BAF-0512FAEEF3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69669B-F216-6A4A-76DB-81A711B20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D3B10-2747-41FB-877B-50F48A0C31D8}" type="datetimeFigureOut">
              <a:rPr lang="nl-NL" smtClean="0"/>
              <a:t>23-01-2025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C73721-E8CB-695B-F68C-AA303E9BA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12B449-7A96-9385-744D-53A38E9A4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27A7B-7AFF-4CCE-969A-97132E6494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1394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2D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3DE4FC-DECB-EBCA-F526-0868411BA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2AFF65-321F-AAB6-E09F-19C33EB28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EC97EB-9D78-5565-9E68-3282B9F569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08AD3B10-2747-41FB-877B-50F48A0C31D8}" type="datetimeFigureOut">
              <a:rPr lang="nl-NL" smtClean="0"/>
              <a:pPr/>
              <a:t>23-01-2025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BC9D6-794A-0CCC-0886-869B6467B6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4CEA7F-177C-2D14-E2DD-4A40650EE7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7127A7B-7AFF-4CCE-969A-97132E64946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7079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2D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FC68A97-B5EC-84CD-8014-3349D4A77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862" y="0"/>
            <a:ext cx="96922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835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5EC2CC-C130-14C6-AA1A-121D337BF8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4522124" cy="983839"/>
          </a:xfrm>
        </p:spPr>
        <p:txBody>
          <a:bodyPr>
            <a:normAutofit/>
          </a:bodyPr>
          <a:lstStyle/>
          <a:p>
            <a:pPr algn="l"/>
            <a:r>
              <a:rPr lang="nl-NL" dirty="0"/>
              <a:t>Jaarlijks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07438A-1086-CEB9-B710-D9A081454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037" y="0"/>
            <a:ext cx="77419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466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5EC2CC-C130-14C6-AA1A-121D337BF8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4522124" cy="983839"/>
          </a:xfrm>
        </p:spPr>
        <p:txBody>
          <a:bodyPr>
            <a:normAutofit/>
          </a:bodyPr>
          <a:lstStyle/>
          <a:p>
            <a:pPr algn="l"/>
            <a:r>
              <a:rPr lang="nl-NL" dirty="0"/>
              <a:t>Halfjaarlijks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EE347A-AE68-0C6D-A4DD-F8E9A9176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037" y="0"/>
            <a:ext cx="77419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45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5EC2CC-C130-14C6-AA1A-121D337BF8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4522124" cy="983839"/>
          </a:xfrm>
        </p:spPr>
        <p:txBody>
          <a:bodyPr>
            <a:normAutofit/>
          </a:bodyPr>
          <a:lstStyle/>
          <a:p>
            <a:pPr algn="l"/>
            <a:r>
              <a:rPr lang="nl-NL" dirty="0"/>
              <a:t>Maandelijks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A2F448-FB2A-1F9F-B24A-537A0BE83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037" y="0"/>
            <a:ext cx="77419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389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5EC2CC-C130-14C6-AA1A-121D337BF8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4522124" cy="983839"/>
          </a:xfrm>
        </p:spPr>
        <p:txBody>
          <a:bodyPr>
            <a:normAutofit/>
          </a:bodyPr>
          <a:lstStyle/>
          <a:p>
            <a:pPr algn="l"/>
            <a:r>
              <a:rPr lang="nl-NL" dirty="0"/>
              <a:t>Wekelijks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9BEDCB-BAFC-187F-A8D2-0FA82AB93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037" y="0"/>
            <a:ext cx="77419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241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5EC2CC-C130-14C6-AA1A-121D337BF8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4522124" cy="983839"/>
          </a:xfrm>
        </p:spPr>
        <p:txBody>
          <a:bodyPr>
            <a:normAutofit/>
          </a:bodyPr>
          <a:lstStyle/>
          <a:p>
            <a:pPr algn="l"/>
            <a:r>
              <a:rPr lang="nl-NL" dirty="0"/>
              <a:t>Dagelijks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A8C961-C2A5-B861-2DF2-6B58BEE30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037" y="0"/>
            <a:ext cx="77419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641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5EC2CC-C130-14C6-AA1A-121D337BF8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4522124" cy="983839"/>
          </a:xfrm>
        </p:spPr>
        <p:txBody>
          <a:bodyPr>
            <a:normAutofit/>
          </a:bodyPr>
          <a:lstStyle/>
          <a:p>
            <a:pPr algn="l"/>
            <a:r>
              <a:rPr lang="nl-NL" dirty="0"/>
              <a:t>Ad Hoc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CEA6B0-91D9-6147-83AF-15F88CD52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037" y="0"/>
            <a:ext cx="77419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882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C89DD-1B5B-8A41-8240-04AF3C41B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Communicatiemethode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E92018-4AF1-723B-DA0E-B8DAD58020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7531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5EC2CC-C130-14C6-AA1A-121D337BF8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4522124" cy="983839"/>
          </a:xfrm>
        </p:spPr>
        <p:txBody>
          <a:bodyPr>
            <a:normAutofit/>
          </a:bodyPr>
          <a:lstStyle/>
          <a:p>
            <a:pPr algn="l"/>
            <a:r>
              <a:rPr lang="nl-NL" dirty="0"/>
              <a:t>E-mail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00AA32-184D-7025-D676-1D0227750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037" y="0"/>
            <a:ext cx="77419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6594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5EC2CC-C130-14C6-AA1A-121D337BF8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4522124" cy="983839"/>
          </a:xfrm>
        </p:spPr>
        <p:txBody>
          <a:bodyPr>
            <a:normAutofit/>
          </a:bodyPr>
          <a:lstStyle/>
          <a:p>
            <a:pPr algn="l"/>
            <a:r>
              <a:rPr lang="nl-NL" dirty="0"/>
              <a:t>Tel/spraak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69A8FA-BF64-ED44-B228-915C98B03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037" y="0"/>
            <a:ext cx="77419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2515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5EC2CC-C130-14C6-AA1A-121D337BF8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4522124" cy="983839"/>
          </a:xfrm>
        </p:spPr>
        <p:txBody>
          <a:bodyPr>
            <a:normAutofit/>
          </a:bodyPr>
          <a:lstStyle/>
          <a:p>
            <a:pPr algn="l"/>
            <a:r>
              <a:rPr lang="nl-NL" dirty="0"/>
              <a:t>Portaal / App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DA5F25-F177-5AD1-ED81-628D0A409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037" y="0"/>
            <a:ext cx="77419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511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C89DD-1B5B-8A41-8240-04AF3C41B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Informatiecategorieën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E92018-4AF1-723B-DA0E-B8DAD58020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82407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5EC2CC-C130-14C6-AA1A-121D337BF8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4522124" cy="983839"/>
          </a:xfrm>
        </p:spPr>
        <p:txBody>
          <a:bodyPr>
            <a:normAutofit/>
          </a:bodyPr>
          <a:lstStyle/>
          <a:p>
            <a:pPr algn="l"/>
            <a:r>
              <a:rPr lang="nl-NL" dirty="0"/>
              <a:t>Post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693224-F4DB-A4D7-9EF9-4A1FD39A6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037" y="0"/>
            <a:ext cx="77419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8908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5EC2CC-C130-14C6-AA1A-121D337BF8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4522124" cy="983839"/>
          </a:xfrm>
        </p:spPr>
        <p:txBody>
          <a:bodyPr>
            <a:noAutofit/>
          </a:bodyPr>
          <a:lstStyle/>
          <a:p>
            <a:pPr algn="l"/>
            <a:r>
              <a:rPr lang="nl-NL" sz="3600" dirty="0"/>
              <a:t>Geautomatiseerde gegevensuitwisseling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D41B55-3F72-545C-9FD2-5AB91CCD9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037" y="0"/>
            <a:ext cx="77419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8632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C89DD-1B5B-8A41-8240-04AF3C41B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Structuur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E92018-4AF1-723B-DA0E-B8DAD58020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70041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5EC2CC-C130-14C6-AA1A-121D337BF8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4522124" cy="983839"/>
          </a:xfrm>
        </p:spPr>
        <p:txBody>
          <a:bodyPr>
            <a:normAutofit/>
          </a:bodyPr>
          <a:lstStyle/>
          <a:p>
            <a:pPr algn="l"/>
            <a:r>
              <a:rPr lang="nl-NL" dirty="0"/>
              <a:t>Ongestruc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BEB785-B896-2730-A00F-FBA3665D9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037" y="0"/>
            <a:ext cx="77419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8698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5EC2CC-C130-14C6-AA1A-121D337BF8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4522124" cy="983839"/>
          </a:xfrm>
        </p:spPr>
        <p:txBody>
          <a:bodyPr>
            <a:normAutofit/>
          </a:bodyPr>
          <a:lstStyle/>
          <a:p>
            <a:pPr algn="l"/>
            <a:r>
              <a:rPr lang="nl-NL" dirty="0"/>
              <a:t>Semi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A0775D-C0DB-9090-DEA3-9B4E3A6EB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037" y="0"/>
            <a:ext cx="77419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2648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5EC2CC-C130-14C6-AA1A-121D337BF8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4522124" cy="983839"/>
          </a:xfrm>
        </p:spPr>
        <p:txBody>
          <a:bodyPr>
            <a:normAutofit/>
          </a:bodyPr>
          <a:lstStyle/>
          <a:p>
            <a:pPr algn="l"/>
            <a:r>
              <a:rPr lang="nl-NL" dirty="0"/>
              <a:t>Struc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37D4A5-B179-82AC-779E-4225991C9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037" y="0"/>
            <a:ext cx="77419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901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2D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EBAE199-4243-5F3E-4CE2-F5C599B38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2195245" cy="983839"/>
          </a:xfrm>
        </p:spPr>
        <p:txBody>
          <a:bodyPr/>
          <a:lstStyle/>
          <a:p>
            <a:pPr algn="l"/>
            <a:r>
              <a:rPr lang="nl-NL" dirty="0"/>
              <a:t>Zorg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BDAA69-DFD3-F08F-B6E5-BB02A3328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037" y="0"/>
            <a:ext cx="77419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9620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2D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8BDAA69-DFD3-F08F-B6E5-BB02A3328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863"/>
            <a:ext cx="12180686" cy="1078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071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2D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8BDAA69-DFD3-F08F-B6E5-BB02A3328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3941939"/>
            <a:ext cx="12191999" cy="1079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5063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2D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0AF52878-AB28-175F-7931-666AD567A1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3092335" cy="983839"/>
          </a:xfrm>
        </p:spPr>
        <p:txBody>
          <a:bodyPr>
            <a:normAutofit fontScale="90000"/>
          </a:bodyPr>
          <a:lstStyle/>
          <a:p>
            <a:pPr algn="l"/>
            <a:r>
              <a:rPr lang="nl-NL" dirty="0"/>
              <a:t>Financieel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5D5885-CFD2-66F6-38A7-46E88CBAC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037" y="0"/>
            <a:ext cx="77419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786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2D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E4ED9D-AA90-8B47-7507-F4966283F3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3707476" cy="983839"/>
          </a:xfrm>
        </p:spPr>
        <p:txBody>
          <a:bodyPr>
            <a:normAutofit fontScale="90000"/>
          </a:bodyPr>
          <a:lstStyle/>
          <a:p>
            <a:pPr algn="l"/>
            <a:r>
              <a:rPr lang="nl-NL" dirty="0"/>
              <a:t>Medewerker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458D8E-C22B-786A-C2D4-6B4ACD0DA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037" y="0"/>
            <a:ext cx="77419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149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2D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5EC2CC-C130-14C6-AA1A-121D337BF8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4522124" cy="983839"/>
          </a:xfrm>
        </p:spPr>
        <p:txBody>
          <a:bodyPr>
            <a:normAutofit fontScale="90000"/>
          </a:bodyPr>
          <a:lstStyle/>
          <a:p>
            <a:r>
              <a:rPr lang="nl-NL" dirty="0"/>
              <a:t>Verantwoording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B6E19C-306F-CD43-7076-B30B7D464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037" y="0"/>
            <a:ext cx="77419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505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C89DD-1B5B-8A41-8240-04AF3C41B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Frequentie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E92018-4AF1-723B-DA0E-B8DAD58020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4304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E8EB6E2252864CAAADDF98641AA254" ma:contentTypeVersion="11" ma:contentTypeDescription="Create a new document." ma:contentTypeScope="" ma:versionID="6dacd3cbefc71aa16a962e1dde8348e1">
  <xsd:schema xmlns:xsd="http://www.w3.org/2001/XMLSchema" xmlns:xs="http://www.w3.org/2001/XMLSchema" xmlns:p="http://schemas.microsoft.com/office/2006/metadata/properties" xmlns:ns2="c8707b7f-e190-4de2-a4a7-2d8251cdf842" xmlns:ns3="b7bba95a-0887-46b0-8749-0437e46b22f1" targetNamespace="http://schemas.microsoft.com/office/2006/metadata/properties" ma:root="true" ma:fieldsID="8e978beaaec6c443984d91d59fbf6474" ns2:_="" ns3:_="">
    <xsd:import namespace="c8707b7f-e190-4de2-a4a7-2d8251cdf842"/>
    <xsd:import namespace="b7bba95a-0887-46b0-8749-0437e46b22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707b7f-e190-4de2-a4a7-2d8251cdf8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3623ea3-be23-4189-a25b-bcadb097ef1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bba95a-0887-46b0-8749-0437e46b22f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5e64d64-a127-4212-bd78-b92a026f473e}" ma:internalName="TaxCatchAll" ma:showField="CatchAllData" ma:web="b7bba95a-0887-46b0-8749-0437e46b22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7bba95a-0887-46b0-8749-0437e46b22f1" xsi:nil="true"/>
    <lcf76f155ced4ddcb4097134ff3c332f xmlns="c8707b7f-e190-4de2-a4a7-2d8251cdf84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42847FE-DFDB-4BA8-89ED-46101E89B4B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9926405-0A95-44F6-9087-B7CE65A0AB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707b7f-e190-4de2-a4a7-2d8251cdf842"/>
    <ds:schemaRef ds:uri="b7bba95a-0887-46b0-8749-0437e46b22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EF75E6F-7ABC-47E8-BD76-4BCDE4572B75}">
  <ds:schemaRefs>
    <ds:schemaRef ds:uri="http://schemas.microsoft.com/office/2006/metadata/properties"/>
    <ds:schemaRef ds:uri="http://schemas.microsoft.com/office/infopath/2007/PartnerControls"/>
    <ds:schemaRef ds:uri="b7bba95a-0887-46b0-8749-0437e46b22f1"/>
    <ds:schemaRef ds:uri="c8707b7f-e190-4de2-a4a7-2d8251cdf84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28</Words>
  <Application>Microsoft Office PowerPoint</Application>
  <PresentationFormat>Breedbeeld</PresentationFormat>
  <Paragraphs>22</Paragraphs>
  <Slides>25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29" baseType="lpstr">
      <vt:lpstr>Aptos</vt:lpstr>
      <vt:lpstr>Aptos Display</vt:lpstr>
      <vt:lpstr>Arial</vt:lpstr>
      <vt:lpstr>Office Theme</vt:lpstr>
      <vt:lpstr>PowerPoint-presentatie</vt:lpstr>
      <vt:lpstr>Informatiecategorieën</vt:lpstr>
      <vt:lpstr>Zorg</vt:lpstr>
      <vt:lpstr>PowerPoint-presentatie</vt:lpstr>
      <vt:lpstr>PowerPoint-presentatie</vt:lpstr>
      <vt:lpstr>Financieel</vt:lpstr>
      <vt:lpstr>Medewerker</vt:lpstr>
      <vt:lpstr>Verantwoording</vt:lpstr>
      <vt:lpstr>Frequentie</vt:lpstr>
      <vt:lpstr>Jaarlijks</vt:lpstr>
      <vt:lpstr>Halfjaarlijks</vt:lpstr>
      <vt:lpstr>Maandelijks</vt:lpstr>
      <vt:lpstr>Wekelijks</vt:lpstr>
      <vt:lpstr>Dagelijks</vt:lpstr>
      <vt:lpstr>Ad Hoc</vt:lpstr>
      <vt:lpstr>Communicatiemethode</vt:lpstr>
      <vt:lpstr>E-mail</vt:lpstr>
      <vt:lpstr>Tel/spraak</vt:lpstr>
      <vt:lpstr>Portaal / App</vt:lpstr>
      <vt:lpstr>Post</vt:lpstr>
      <vt:lpstr>Geautomatiseerde gegevensuitwisseling</vt:lpstr>
      <vt:lpstr>Structuur</vt:lpstr>
      <vt:lpstr>Ongestruc</vt:lpstr>
      <vt:lpstr>Semi</vt:lpstr>
      <vt:lpstr>Struc</vt:lpstr>
    </vt:vector>
  </TitlesOfParts>
  <Company>Capgemini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Winkel, Rudolf</dc:creator>
  <cp:lastModifiedBy>Looijengoed, M. van</cp:lastModifiedBy>
  <cp:revision>1</cp:revision>
  <dcterms:created xsi:type="dcterms:W3CDTF">2024-10-28T13:27:33Z</dcterms:created>
  <dcterms:modified xsi:type="dcterms:W3CDTF">2025-01-23T09:28:51Z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0x0101002AE8EB6E2252864CAAADDF98641AA254</vt:lpwstr>
  </property>
</Properties>
</file>